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320" r:id="rId6"/>
    <p:sldId id="321" r:id="rId7"/>
    <p:sldId id="32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0" d="100"/>
          <a:sy n="120" d="100"/>
        </p:scale>
        <p:origin x="153" y="63"/>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89901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530412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830936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44802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89736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Project Video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Project Video Status Report</a:t>
            </a:r>
            <a:endParaRPr kumimoji="0" lang="en-US"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Project Video Status Report </a:t>
            </a:r>
            <a:r>
              <a:rPr lang="en-US" dirty="0"/>
              <a:t>Presentation is to convince everyone that your team has made significant progress on your project video and will be able to complete it by the due date</a:t>
            </a:r>
            <a:r>
              <a:rPr lang="en-US"/>
              <a:t>, Sunday, April 23. </a:t>
            </a:r>
            <a:endParaRPr lang="en-US" dirty="0"/>
          </a:p>
          <a:p>
            <a:pPr lvl="1"/>
            <a:r>
              <a:rPr lang="en-US" dirty="0"/>
              <a:t>The time limit for your presentation </a:t>
            </a:r>
            <a:r>
              <a:rPr lang="en-US"/>
              <a:t>is 5 </a:t>
            </a:r>
            <a:r>
              <a:rPr lang="en-US" dirty="0"/>
              <a:t>minutes, which will be strictly enforced. Practice your presentation to ensure that your team will finish within the allotted time </a:t>
            </a:r>
            <a:r>
              <a:rPr lang="en-US"/>
              <a:t>of 5 </a:t>
            </a:r>
            <a:r>
              <a:rPr lang="en-US" dirty="0"/>
              <a:t>minutes.</a:t>
            </a:r>
          </a:p>
          <a:p>
            <a:pPr lvl="1"/>
            <a:r>
              <a:rPr lang="en-US" dirty="0"/>
              <a:t>We will meet in “split-hands” meetings</a:t>
            </a:r>
            <a:r>
              <a:rPr lang="en-US"/>
              <a:t>. Luke’s </a:t>
            </a:r>
            <a:r>
              <a:rPr lang="en-US" dirty="0"/>
              <a:t>teams will meet </a:t>
            </a:r>
            <a:r>
              <a:rPr lang="en-US"/>
              <a:t>in STEM 3202, Griffin’s </a:t>
            </a:r>
            <a:r>
              <a:rPr lang="en-US" dirty="0"/>
              <a:t>teams will meet </a:t>
            </a:r>
            <a:r>
              <a:rPr lang="en-US"/>
              <a:t>in STEM 2202, and Tommy’s </a:t>
            </a:r>
            <a:r>
              <a:rPr lang="en-US" dirty="0"/>
              <a:t>teams will meet </a:t>
            </a:r>
            <a:r>
              <a:rPr lang="en-US"/>
              <a:t>in Anthony 1281.</a:t>
            </a:r>
            <a:endParaRPr lang="en-US" dirty="0"/>
          </a:p>
          <a:p>
            <a:pPr lvl="1"/>
            <a:r>
              <a:rPr lang="en-US" dirty="0"/>
              <a:t>Dr. D. will combine the individual team slide decks into multiple slide decks, one for each TM.</a:t>
            </a:r>
          </a:p>
          <a:p>
            <a:pPr lvl="1"/>
            <a:r>
              <a:rPr lang="en-US" dirty="0"/>
              <a:t>Your TM will project the combined slide decks using their laptop, which your team will use for your presentation.</a:t>
            </a:r>
          </a:p>
          <a:p>
            <a:pPr lvl="1"/>
            <a:r>
              <a:rPr lang="en-US" dirty="0"/>
              <a:t>Your team may have one or more presenters.</a:t>
            </a:r>
          </a:p>
          <a:p>
            <a:pPr lvl="1"/>
            <a:r>
              <a:rPr lang="en-US" dirty="0"/>
              <a:t>The order in which the teams will present will be random.</a:t>
            </a:r>
          </a:p>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For each of the status report slides, replace the placeholders between “[“ and “]” with honest actual values like “Yes” or “10” or “75%”. Do NOT add or delete bullet points.</a:t>
            </a:r>
          </a:p>
          <a:p>
            <a:pPr lvl="1"/>
            <a:r>
              <a:rPr lang="en-US" dirty="0"/>
              <a:t>Edit the center footer by clicking the Header &amp; Footer button on the Insert ribbon. Change [Team Name] in the footer to your company name as in “Team </a:t>
            </a:r>
            <a:r>
              <a:rPr lang="en-US"/>
              <a:t>TechSmith Project Video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Submitting</a:t>
            </a:r>
          </a:p>
          <a:p>
            <a:pPr lvl="1"/>
            <a:r>
              <a:rPr lang="en-US" dirty="0"/>
              <a:t>All presentations must be submitted to us and to your client by 11:59 p.m</a:t>
            </a:r>
            <a:r>
              <a:rPr lang="en-US"/>
              <a:t>., Wednesday, April 19.</a:t>
            </a:r>
            <a:endParaRPr lang="en-US" dirty="0"/>
          </a:p>
          <a:p>
            <a:pPr lvl="1"/>
            <a:r>
              <a:rPr lang="en-US" dirty="0"/>
              <a:t>Name your PowerPoint slide deck file as “team-[</a:t>
            </a:r>
            <a:r>
              <a:rPr lang="en-US"/>
              <a:t>team-name]-project-video-status-report-presentation</a:t>
            </a:r>
            <a:r>
              <a:rPr lang="en-US" dirty="0"/>
              <a:t>.pptx” replacing “[team-name]” with your team’s name normalized by using all lower case, deleting non-numeric and non-alphabetic characters, and replacing blanks by dashes. Examples include </a:t>
            </a:r>
            <a:r>
              <a:rPr lang="en-US"/>
              <a:t>“team-kelloggs-project-video-status-report-presentation</a:t>
            </a:r>
            <a:r>
              <a:rPr lang="en-US" dirty="0"/>
              <a:t>.pptx” and </a:t>
            </a:r>
            <a:r>
              <a:rPr lang="en-US"/>
              <a:t>“team-delta-dental-knowledge-science-1-project-video-status-report-presentation</a:t>
            </a:r>
            <a:r>
              <a:rPr lang="en-US" dirty="0"/>
              <a:t>.pptx” .</a:t>
            </a:r>
          </a:p>
          <a:p>
            <a:pPr lvl="1"/>
            <a:r>
              <a:rPr lang="en-US" dirty="0"/>
              <a:t>Upload your PowerPoint slide deck to the </a:t>
            </a:r>
            <a:r>
              <a:rPr lang="en-US"/>
              <a:t>folder “Project Video Status Report </a:t>
            </a:r>
            <a:r>
              <a:rPr lang="en-US" dirty="0"/>
              <a:t>Presentation Slide Decks” in our Microsoft Teams General Channel file space by 11:59 p.m</a:t>
            </a:r>
            <a:r>
              <a:rPr lang="en-US"/>
              <a:t>., Wednesday, April 19.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 Set File Explorer or Finder to show all file extensions to ensure that there are no blanks before the “.pptx” extension as in “team-amazon .pptx”.</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Project Video 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2023</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fr-FR" dirty="0" err="1"/>
              <a:t>Storyboarding</a:t>
            </a:r>
            <a:endParaRPr lang="fr-FR" dirty="0"/>
          </a:p>
          <a:p>
            <a:pPr lvl="1"/>
            <a:r>
              <a:rPr lang="fr-FR" dirty="0" err="1"/>
              <a:t>Introduces</a:t>
            </a:r>
            <a:r>
              <a:rPr lang="fr-FR" dirty="0"/>
              <a:t> Client </a:t>
            </a:r>
            <a:r>
              <a:rPr lang="fr-FR" dirty="0" err="1"/>
              <a:t>Company</a:t>
            </a:r>
            <a:r>
              <a:rPr lang="fr-FR" dirty="0"/>
              <a:t>: [Yes or No]</a:t>
            </a:r>
          </a:p>
          <a:p>
            <a:pPr lvl="1"/>
            <a:r>
              <a:rPr lang="fr-FR" dirty="0" err="1"/>
              <a:t>Provides</a:t>
            </a:r>
            <a:r>
              <a:rPr lang="fr-FR" dirty="0"/>
              <a:t> Motivation for Project: [Yes or No]</a:t>
            </a:r>
          </a:p>
          <a:p>
            <a:pPr lvl="1"/>
            <a:r>
              <a:rPr lang="fr-FR" dirty="0" err="1"/>
              <a:t>Number</a:t>
            </a:r>
            <a:r>
              <a:rPr lang="fr-FR" dirty="0"/>
              <a:t> of Use Cases </a:t>
            </a:r>
            <a:r>
              <a:rPr lang="fr-FR" dirty="0" err="1"/>
              <a:t>Illustrated</a:t>
            </a:r>
            <a:r>
              <a:rPr lang="fr-FR" dirty="0"/>
              <a:t>: [0 or 1 or 2 or…]</a:t>
            </a:r>
          </a:p>
          <a:p>
            <a:pPr lvl="1"/>
            <a:r>
              <a:rPr lang="fr-FR" dirty="0" err="1"/>
              <a:t>Includes</a:t>
            </a:r>
            <a:r>
              <a:rPr lang="fr-FR" dirty="0"/>
              <a:t> </a:t>
            </a:r>
            <a:r>
              <a:rPr lang="fr-FR" dirty="0" err="1"/>
              <a:t>Technical</a:t>
            </a:r>
            <a:r>
              <a:rPr lang="fr-FR" dirty="0"/>
              <a:t> Details: [Yes or No]</a:t>
            </a:r>
          </a:p>
          <a:p>
            <a:pPr lvl="1"/>
            <a:r>
              <a:rPr lang="fr-FR" dirty="0" err="1"/>
              <a:t>Includes</a:t>
            </a:r>
            <a:r>
              <a:rPr lang="fr-FR" dirty="0"/>
              <a:t> </a:t>
            </a:r>
            <a:r>
              <a:rPr lang="fr-FR" dirty="0" err="1"/>
              <a:t>Acknowledgements</a:t>
            </a:r>
            <a:r>
              <a:rPr lang="fr-FR" dirty="0"/>
              <a:t>: [Yes or No]</a:t>
            </a:r>
          </a:p>
          <a:p>
            <a:pPr lvl="1"/>
            <a:r>
              <a:rPr lang="fr-FR" dirty="0" err="1"/>
              <a:t>Projected</a:t>
            </a:r>
            <a:r>
              <a:rPr lang="fr-FR" dirty="0"/>
              <a:t> </a:t>
            </a:r>
            <a:r>
              <a:rPr lang="fr-FR" dirty="0" err="1"/>
              <a:t>Length</a:t>
            </a:r>
            <a:r>
              <a:rPr lang="fr-FR" dirty="0"/>
              <a:t> in Minutes: [ ~ 12]</a:t>
            </a:r>
          </a:p>
          <a:p>
            <a:pPr lvl="1"/>
            <a:r>
              <a:rPr lang="fr-FR" dirty="0"/>
              <a:t>% Complete: [0% to 100%]</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a:t>[1 of 4]</a:t>
            </a:r>
            <a:endParaRPr lang="en-US" dirty="0"/>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fr-FR" dirty="0"/>
              <a:t>Narration Script</a:t>
            </a:r>
          </a:p>
          <a:p>
            <a:pPr lvl="1"/>
            <a:r>
              <a:rPr lang="en-US" dirty="0"/>
              <a:t>Number of Words Written: [non-negative integer]</a:t>
            </a:r>
          </a:p>
          <a:p>
            <a:pPr lvl="1"/>
            <a:r>
              <a:rPr lang="en-US" dirty="0"/>
              <a:t>% Written: [0% to 100%]</a:t>
            </a:r>
          </a:p>
          <a:p>
            <a:pPr lvl="1"/>
            <a:r>
              <a:rPr lang="en-US" dirty="0"/>
              <a:t>Selected Narrator(s): [Yes or No]</a:t>
            </a:r>
          </a:p>
          <a:p>
            <a:pPr lvl="1"/>
            <a:r>
              <a:rPr lang="en-US" dirty="0"/>
              <a:t>% Recorded: [0% to 100%]</a:t>
            </a:r>
          </a:p>
          <a:p>
            <a:r>
              <a:rPr lang="en-US" dirty="0"/>
              <a:t>Camtasia</a:t>
            </a:r>
          </a:p>
          <a:p>
            <a:pPr lvl="1"/>
            <a:r>
              <a:rPr lang="en-US" dirty="0"/>
              <a:t>Installed: [Yes or No]</a:t>
            </a:r>
          </a:p>
          <a:p>
            <a:pPr lvl="1"/>
            <a:r>
              <a:rPr lang="en-US" dirty="0"/>
              <a:t>Test Drove: [Yes or No]</a:t>
            </a:r>
          </a:p>
          <a:p>
            <a:r>
              <a:rPr lang="en-US" dirty="0"/>
              <a:t>Audio Recording</a:t>
            </a:r>
          </a:p>
          <a:p>
            <a:pPr lvl="1"/>
            <a:r>
              <a:rPr lang="en-US" dirty="0"/>
              <a:t>Microphone</a:t>
            </a:r>
          </a:p>
          <a:p>
            <a:pPr lvl="2"/>
            <a:r>
              <a:rPr lang="en-US" dirty="0"/>
              <a:t>Found Quiet Place to Record: [Yes or No]</a:t>
            </a:r>
          </a:p>
          <a:p>
            <a:pPr lvl="2"/>
            <a:r>
              <a:rPr lang="en-US" dirty="0"/>
              <a:t>Recorded Something: [Yes or No]</a:t>
            </a:r>
          </a:p>
          <a:p>
            <a:pPr lvl="1"/>
            <a:r>
              <a:rPr lang="en-US" dirty="0"/>
              <a:t>Imported Recorded Audio Into Camtasia: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[2 of 4]</a:t>
            </a:r>
          </a:p>
        </p:txBody>
      </p:sp>
    </p:spTree>
    <p:extLst>
      <p:ext uri="{BB962C8B-B14F-4D97-AF65-F5344CB8AC3E}">
        <p14:creationId xmlns:p14="http://schemas.microsoft.com/office/powerpoint/2010/main" val="346974653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en-US" dirty="0"/>
              <a:t>Camtasia Screen Recording</a:t>
            </a:r>
          </a:p>
          <a:p>
            <a:pPr lvl="1"/>
            <a:r>
              <a:rPr lang="en-US" dirty="0"/>
              <a:t>Test Drove: [Yes or No]</a:t>
            </a:r>
          </a:p>
          <a:p>
            <a:pPr lvl="1"/>
            <a:r>
              <a:rPr lang="en-US" dirty="0"/>
              <a:t>Number of Minutes Recorded: [non-negative integer]</a:t>
            </a:r>
          </a:p>
          <a:p>
            <a:pPr lvl="1"/>
            <a:r>
              <a:rPr lang="en-US" dirty="0"/>
              <a:t>% Complete: [0% to 100%]</a:t>
            </a:r>
          </a:p>
          <a:p>
            <a:r>
              <a:rPr lang="en-US" dirty="0"/>
              <a:t>Camtasia Editing</a:t>
            </a:r>
          </a:p>
          <a:p>
            <a:pPr lvl="1"/>
            <a:r>
              <a:rPr lang="en-US" dirty="0"/>
              <a:t>Imported Camtasia Screen Recording: [Yes or No]</a:t>
            </a:r>
          </a:p>
          <a:p>
            <a:pPr lvl="1"/>
            <a:r>
              <a:rPr lang="en-US" dirty="0"/>
              <a:t>Imported Narration Audio: [Yes or No]</a:t>
            </a:r>
          </a:p>
          <a:p>
            <a:pPr lvl="1"/>
            <a:r>
              <a:rPr lang="en-US" dirty="0"/>
              <a:t>Imported Music Audio: [Yes or No]</a:t>
            </a:r>
          </a:p>
          <a:p>
            <a:pPr lvl="1"/>
            <a:r>
              <a:rPr lang="en-US" dirty="0"/>
              <a:t>Figured Out Callouts: [Yes or No]</a:t>
            </a:r>
          </a:p>
          <a:p>
            <a:pPr lvl="1"/>
            <a:r>
              <a:rPr lang="en-US" dirty="0"/>
              <a:t>Figured Out Pan/Zoom: [Yes or No]</a:t>
            </a:r>
          </a:p>
          <a:p>
            <a:pPr lvl="1"/>
            <a:r>
              <a:rPr lang="en-US" dirty="0"/>
              <a:t>Produced Test Videos: [Yes or No]</a:t>
            </a:r>
          </a:p>
          <a:p>
            <a:pPr lvl="1"/>
            <a:r>
              <a:rPr lang="en-US" dirty="0"/>
              <a:t>Tested Visibility of Text </a:t>
            </a:r>
            <a:r>
              <a:rPr lang="en-US"/>
              <a:t>on Microsoft Teams: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[3 of 4]</a:t>
            </a:r>
          </a:p>
        </p:txBody>
      </p:sp>
    </p:spTree>
    <p:extLst>
      <p:ext uri="{BB962C8B-B14F-4D97-AF65-F5344CB8AC3E}">
        <p14:creationId xmlns:p14="http://schemas.microsoft.com/office/powerpoint/2010/main" val="2538333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Camtasia Production</a:t>
            </a:r>
          </a:p>
          <a:p>
            <a:pPr lvl="1"/>
            <a:r>
              <a:rPr lang="en-US" dirty="0"/>
              <a:t>Produced Test Video: [Yes or No]</a:t>
            </a:r>
          </a:p>
          <a:p>
            <a:pPr lvl="1"/>
            <a:r>
              <a:rPr lang="en-US" dirty="0"/>
              <a:t>Produced Test mp4: [Yes or No]</a:t>
            </a:r>
          </a:p>
          <a:p>
            <a:pPr lvl="1"/>
            <a:r>
              <a:rPr lang="en-US" dirty="0"/>
              <a:t>Tested Visibility in Meeting Space: [Yes or No]</a:t>
            </a:r>
          </a:p>
          <a:p>
            <a:pPr lvl="1"/>
            <a:r>
              <a:rPr lang="en-US" dirty="0"/>
              <a:t>Tested Audibility in </a:t>
            </a:r>
            <a:r>
              <a:rPr lang="en-US"/>
              <a:t>Meeting Space: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[4 of 4]</a:t>
            </a:r>
          </a:p>
        </p:txBody>
      </p:sp>
    </p:spTree>
    <p:extLst>
      <p:ext uri="{BB962C8B-B14F-4D97-AF65-F5344CB8AC3E}">
        <p14:creationId xmlns:p14="http://schemas.microsoft.com/office/powerpoint/2010/main" val="335466868"/>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1129</TotalTime>
  <Words>1097</Words>
  <Application>Microsoft Office PowerPoint</Application>
  <PresentationFormat>On-screen Show (4:3)</PresentationFormat>
  <Paragraphs>101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Project Video 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270</cp:revision>
  <dcterms:created xsi:type="dcterms:W3CDTF">2006-08-16T00:00:00Z</dcterms:created>
  <dcterms:modified xsi:type="dcterms:W3CDTF">2023-04-13T17:42:13Z</dcterms:modified>
</cp:coreProperties>
</file>